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70" r:id="rId4"/>
    <p:sldId id="258" r:id="rId5"/>
    <p:sldId id="269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67"/>
  </p:normalViewPr>
  <p:slideViewPr>
    <p:cSldViewPr snapToGrid="0" snapToObjects="1">
      <p:cViewPr varScale="1">
        <p:scale>
          <a:sx n="117" d="100"/>
          <a:sy n="117" d="100"/>
        </p:scale>
        <p:origin x="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t>4/14/20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4214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61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8A87A34-81AB-432B-8DAE-1953F412C126}" type="datetimeFigureOut">
              <a:rPr lang="en-US" smtClean="0"/>
              <a:t>4/14/20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8047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215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993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117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4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1743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  <a:pPr/>
              <a:t>4/14/20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2289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76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921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29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32F73EB-B46F-4F77-B3DC-7C374906F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DB10B3-CF45-4294-8994-0E8AD1FC6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45417F-1D1B-48A7-B4DA-BAD73B02C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CF9D9F-1672-4D0C-934E-CD9EE1BE5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558C702-CA14-4264-B8FC-A5120F75D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621A72C-7343-4A22-8700-696C5860A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B44A4DC-7861-4DCC-9931-5A075855D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16C316F-BFB5-424F-A951-E962A3B74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071C0CD-5EFD-45A1-AAFD-61C3D4A65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03302C-20A2-4C4F-9760-E85AE1041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10912338" cy="557107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0F093B-0739-4429-B30D-D72924D08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702" y="809244"/>
            <a:ext cx="10579608" cy="52395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A427F5-D312-294E-8DD1-5C9B55DEA38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243632" y="1559768"/>
            <a:ext cx="9678368" cy="31353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600" cap="all" spc="-100"/>
              <a:t>Framing &amp; Composition Stills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4E63E4-5D61-7E41-B912-CD0BC940473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243633" y="4817251"/>
            <a:ext cx="9678367" cy="68802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spc="80"/>
              <a:t>Vivienne COokmeyer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BB92999-6A40-480A-8965-2F20DFB0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40856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5573B87-7D61-460C-9ADA-EF63674E3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AAF6B7C-985D-4351-9564-8DBDF5BB0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88433F4-33AB-4CE1-9DE3-72A84036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116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79312-EED8-B545-8920-06DB4E819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924" y="542925"/>
            <a:ext cx="4867275" cy="5543550"/>
          </a:xfrm>
        </p:spPr>
        <p:txBody>
          <a:bodyPr>
            <a:normAutofit/>
          </a:bodyPr>
          <a:lstStyle/>
          <a:p>
            <a:r>
              <a:rPr lang="en-US" sz="1800" dirty="0"/>
              <a:t>Title: Box Garden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Photo By: Vivienne Cookmeyer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Composition Principle: Framing with an Edge 1</a:t>
            </a:r>
          </a:p>
        </p:txBody>
      </p:sp>
      <p:pic>
        <p:nvPicPr>
          <p:cNvPr id="5" name="Content Placeholder 4" descr="A green plant in a garden&#10;&#10;Description automatically generated">
            <a:extLst>
              <a:ext uri="{FF2B5EF4-FFF2-40B4-BE49-F238E27FC236}">
                <a16:creationId xmlns:a16="http://schemas.microsoft.com/office/drawing/2014/main" id="{E8924B3F-1E4F-C44D-81A9-8CCDA78F09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350" y="267264"/>
            <a:ext cx="4743450" cy="6323472"/>
          </a:xfrm>
        </p:spPr>
      </p:pic>
    </p:spTree>
    <p:extLst>
      <p:ext uri="{BB962C8B-B14F-4D97-AF65-F5344CB8AC3E}">
        <p14:creationId xmlns:p14="http://schemas.microsoft.com/office/powerpoint/2010/main" val="101829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26EB8-F189-3043-8B4C-F2C966450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A house with bushes in front of a brick building&#10;&#10;Description automatically generated">
            <a:extLst>
              <a:ext uri="{FF2B5EF4-FFF2-40B4-BE49-F238E27FC236}">
                <a16:creationId xmlns:a16="http://schemas.microsoft.com/office/drawing/2014/main" id="{403CC836-792B-6E46-A790-DF8BC6FE83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8044" y="266700"/>
            <a:ext cx="5622855" cy="630489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209FE-1FF2-794A-9C5C-16C3EFFECF1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Title: Spring Home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Photo By: Vivienne Cookmeyer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Composition Principle: Framing with an Edge 2</a:t>
            </a:r>
          </a:p>
        </p:txBody>
      </p:sp>
    </p:spTree>
    <p:extLst>
      <p:ext uri="{BB962C8B-B14F-4D97-AF65-F5344CB8AC3E}">
        <p14:creationId xmlns:p14="http://schemas.microsoft.com/office/powerpoint/2010/main" val="974159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tree&#10;&#10;Description automatically generated">
            <a:extLst>
              <a:ext uri="{FF2B5EF4-FFF2-40B4-BE49-F238E27FC236}">
                <a16:creationId xmlns:a16="http://schemas.microsoft.com/office/drawing/2014/main" id="{64335345-CCDA-F047-9E47-C0227774AA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72" r="-2" b="-2"/>
          <a:stretch/>
        </p:blipFill>
        <p:spPr>
          <a:xfrm>
            <a:off x="7837371" y="237744"/>
            <a:ext cx="4124416" cy="63825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1D1FF4-7F97-4936-9A4C-9FB71D8FB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7652977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DACE33-2CAF-1D46-9590-79C223534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8263B43-38BA-4DF6-B752-1F01B6938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>
            <a:normAutofit/>
          </a:bodyPr>
          <a:lstStyle/>
          <a:p>
            <a:r>
              <a:rPr lang="en-US" sz="2000" dirty="0"/>
              <a:t>Title: Camouflage Cat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Photo By: Vivienne Cookmeyer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Composition Principle: Frame within a Frame 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301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C51B5-D418-7E4A-9678-EEF280509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Placeholder 5" descr="A close up of a boy&#10;&#10;Description automatically generated">
            <a:extLst>
              <a:ext uri="{FF2B5EF4-FFF2-40B4-BE49-F238E27FC236}">
                <a16:creationId xmlns:a16="http://schemas.microsoft.com/office/drawing/2014/main" id="{32DE272F-F211-7241-8998-27DEBFA6725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782" b="3782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1B535-87A2-E44A-A600-F096ADE85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Title: Curious Boy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Photo By: Vivienne Cookmeyer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Composition Principle: Frame within a Frame 2</a:t>
            </a:r>
          </a:p>
        </p:txBody>
      </p:sp>
    </p:spTree>
    <p:extLst>
      <p:ext uri="{BB962C8B-B14F-4D97-AF65-F5344CB8AC3E}">
        <p14:creationId xmlns:p14="http://schemas.microsoft.com/office/powerpoint/2010/main" val="2357385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D7ACE-B2A5-8447-ABF5-FACA0E2B2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645920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000060-D06D-4A48-BD8E-978966CCA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654" y="727628"/>
            <a:ext cx="5367164" cy="541555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4E5113-B3D0-40F8-9F39-B2C2BF92A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3978" y="886862"/>
            <a:ext cx="5054517" cy="5097085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Content Placeholder 4" descr="A sink and a mirror in a dark room&#10;&#10;Description automatically generated">
            <a:extLst>
              <a:ext uri="{FF2B5EF4-FFF2-40B4-BE49-F238E27FC236}">
                <a16:creationId xmlns:a16="http://schemas.microsoft.com/office/drawing/2014/main" id="{2DBADC6C-4058-4241-B38F-F8F0198F9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167" y="943493"/>
            <a:ext cx="3492137" cy="497101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246DBD-583A-4759-84C3-012701F8F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50" y="2538919"/>
            <a:ext cx="4957554" cy="3496120"/>
          </a:xfrm>
        </p:spPr>
        <p:txBody>
          <a:bodyPr>
            <a:normAutofit/>
          </a:bodyPr>
          <a:lstStyle/>
          <a:p>
            <a:r>
              <a:rPr lang="en-US" dirty="0"/>
              <a:t>Title: Bath Time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Photo By: Vivienne Cookmeyer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Composition Principle: Dominant Contrast 1- Light vs. Dark</a:t>
            </a:r>
          </a:p>
        </p:txBody>
      </p:sp>
    </p:spTree>
    <p:extLst>
      <p:ext uri="{BB962C8B-B14F-4D97-AF65-F5344CB8AC3E}">
        <p14:creationId xmlns:p14="http://schemas.microsoft.com/office/powerpoint/2010/main" val="1148582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8370766-CC13-4DF4-AF0A-0E820B8D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7B3C4F9-03D9-4B39-9F3C-036654230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529" y="237744"/>
            <a:ext cx="8531352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1CA66-E7F4-49EC-89DC-F37EE6933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0EED24-E2DD-0544-A712-425996419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189" y="612843"/>
            <a:ext cx="2247091" cy="1499738"/>
          </a:xfrm>
        </p:spPr>
        <p:txBody>
          <a:bodyPr anchor="b">
            <a:norm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6ACB74-3D88-4CD7-B619-829D70AD4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122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Content Placeholder 4" descr="A picture containing indoor, table, sitting, keyboard&#10;&#10;Description automatically generated">
            <a:extLst>
              <a:ext uri="{FF2B5EF4-FFF2-40B4-BE49-F238E27FC236}">
                <a16:creationId xmlns:a16="http://schemas.microsoft.com/office/drawing/2014/main" id="{C46D1592-850A-6944-9030-F423E7482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62" y="919390"/>
            <a:ext cx="7561991" cy="504762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2DBB966-7FBB-47F2-A4B6-E6EA5DBF0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190" y="2149813"/>
            <a:ext cx="2247090" cy="4046706"/>
          </a:xfrm>
        </p:spPr>
        <p:txBody>
          <a:bodyPr>
            <a:normAutofit/>
          </a:bodyPr>
          <a:lstStyle/>
          <a:p>
            <a:r>
              <a:rPr lang="en-US" dirty="0"/>
              <a:t>Title: Makeup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Photo By: Vivienne Cookmeyer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Composition Principle: Dominant </a:t>
            </a:r>
            <a:r>
              <a:rPr lang="en-US" dirty="0" err="1"/>
              <a:t>Constrast</a:t>
            </a:r>
            <a:r>
              <a:rPr lang="en-US" dirty="0"/>
              <a:t> 2- Black &amp; White vs. Color</a:t>
            </a:r>
          </a:p>
          <a:p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133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4E3C025-1190-490D-A7E8-FBB16A2CA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106E57-42AD-4803-8DA8-AA87F53BC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730" y="311577"/>
            <a:ext cx="8531352" cy="638251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668FB66-7DA2-4943-B38E-6DE102F09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8BFDE0-A200-4647-90A2-07C7A6761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189" y="612843"/>
            <a:ext cx="2247091" cy="1499738"/>
          </a:xfrm>
        </p:spPr>
        <p:txBody>
          <a:bodyPr anchor="b">
            <a:normAutofit/>
          </a:bodyPr>
          <a:lstStyle/>
          <a:p>
            <a:endParaRPr lang="en-US" sz="2800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A room filled with furniture and vase of flowers on a table&#10;&#10;Description automatically generated">
            <a:extLst>
              <a:ext uri="{FF2B5EF4-FFF2-40B4-BE49-F238E27FC236}">
                <a16:creationId xmlns:a16="http://schemas.microsoft.com/office/drawing/2014/main" id="{87BC36AF-4259-C34C-9A9C-6EBE276A11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80" r="6308" b="1"/>
          <a:stretch/>
        </p:blipFill>
        <p:spPr>
          <a:xfrm>
            <a:off x="370561" y="373887"/>
            <a:ext cx="8279264" cy="611022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478D4E-1A00-4D8C-86C8-9C482BA55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190" y="2149813"/>
            <a:ext cx="2247090" cy="4046706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Title: Succulent Shelves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Photo By: Vivienne Cookmeyer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Composition Principle: Directional Lines 1</a:t>
            </a:r>
          </a:p>
          <a:p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613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indoor, window, building, table&#10;&#10;Description automatically generated">
            <a:extLst>
              <a:ext uri="{FF2B5EF4-FFF2-40B4-BE49-F238E27FC236}">
                <a16:creationId xmlns:a16="http://schemas.microsoft.com/office/drawing/2014/main" id="{4417209D-DD90-1E4B-BBB6-67322B18EB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1798"/>
          <a:stretch/>
        </p:blipFill>
        <p:spPr>
          <a:xfrm>
            <a:off x="190846" y="237744"/>
            <a:ext cx="4040033" cy="6382512"/>
          </a:xfrm>
          <a:prstGeom prst="rect">
            <a:avLst/>
          </a:prstGeom>
        </p:spPr>
      </p:pic>
      <p:sp>
        <p:nvSpPr>
          <p:cNvPr id="14" name="Rectangle 11">
            <a:extLst>
              <a:ext uri="{FF2B5EF4-FFF2-40B4-BE49-F238E27FC236}">
                <a16:creationId xmlns:a16="http://schemas.microsoft.com/office/drawing/2014/main" id="{BE7270DF-375F-4ECC-989A-D033E481A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9465" y="237744"/>
            <a:ext cx="7652977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7F2862-0CC1-1946-B931-20F9C856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192" y="642593"/>
            <a:ext cx="6280826" cy="174650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E3923371-DE95-4C53-98F1-278F20F6F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2386584"/>
            <a:ext cx="6280826" cy="3648456"/>
          </a:xfrm>
        </p:spPr>
        <p:txBody>
          <a:bodyPr>
            <a:normAutofit/>
          </a:bodyPr>
          <a:lstStyle/>
          <a:p>
            <a:r>
              <a:rPr lang="en-US" sz="2000" dirty="0"/>
              <a:t>Title: Welcome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Photo By: Vivienne Cookmeyer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Composition Principle: Symmetry 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855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green plant&#10;&#10;Description automatically generated">
            <a:extLst>
              <a:ext uri="{FF2B5EF4-FFF2-40B4-BE49-F238E27FC236}">
                <a16:creationId xmlns:a16="http://schemas.microsoft.com/office/drawing/2014/main" id="{07A0120C-35EA-FC48-B684-3AFFC59E5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593217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1F6E2D0-4E7F-1A48-85D7-5866A1F9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B70600F1-5DAC-42ED-A895-CAFD42D8A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Title</a:t>
            </a:r>
            <a:r>
              <a:rPr lang="en-US" sz="2000" dirty="0"/>
              <a:t>: Baby Succulents</a:t>
            </a:r>
          </a:p>
          <a:p>
            <a:pPr marL="0" indent="0">
              <a:buNone/>
            </a:pPr>
            <a:br>
              <a:rPr lang="en-US" sz="2000" dirty="0"/>
            </a:br>
            <a:r>
              <a:rPr lang="en-US" sz="2000" dirty="0"/>
              <a:t>Photo By: Vivienne Cookmeyer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Composition Principle: Macro/Texture 1</a:t>
            </a:r>
          </a:p>
          <a:p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3848AEE-0AD0-7849-AA69-609A6B2BA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515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8370766-CC13-4DF4-AF0A-0E820B8D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7B3C4F9-03D9-4B39-9F3C-036654230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529" y="237744"/>
            <a:ext cx="8531352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1CA66-E7F4-49EC-89DC-F37EE6933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5858F8-9733-8548-B49A-516F08F86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189" y="612843"/>
            <a:ext cx="2247091" cy="1499738"/>
          </a:xfrm>
        </p:spPr>
        <p:txBody>
          <a:bodyPr anchor="b">
            <a:norm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6ACB74-3D88-4CD7-B619-829D70AD4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122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5" name="Content Placeholder 4" descr="A picture containing cake, piece, chocolate, plate&#10;&#10;Description automatically generated">
            <a:extLst>
              <a:ext uri="{FF2B5EF4-FFF2-40B4-BE49-F238E27FC236}">
                <a16:creationId xmlns:a16="http://schemas.microsoft.com/office/drawing/2014/main" id="{4D71EFC9-9E2D-F942-B7A5-95536CE34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62" y="1760661"/>
            <a:ext cx="7561991" cy="3365085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69576EC-BCE2-4251-BD98-DA2A513BA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190" y="2149813"/>
            <a:ext cx="2247090" cy="4046706"/>
          </a:xfrm>
        </p:spPr>
        <p:txBody>
          <a:bodyPr>
            <a:normAutofit/>
          </a:bodyPr>
          <a:lstStyle/>
          <a:p>
            <a:r>
              <a:rPr lang="en-US" sz="2000" dirty="0"/>
              <a:t>Title: Shimmer and Shine 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Photo By: Vivienne Cookmeyer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Composition Principle: Macro/Texture 2</a:t>
            </a:r>
          </a:p>
          <a:p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574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CF45B-B6F1-454A-8DD7-8A91A80E2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670825"/>
            <a:ext cx="2747963" cy="4972394"/>
          </a:xfrm>
        </p:spPr>
        <p:txBody>
          <a:bodyPr>
            <a:normAutofit/>
          </a:bodyPr>
          <a:lstStyle/>
          <a:p>
            <a:r>
              <a:rPr lang="en-US" sz="1800" dirty="0"/>
              <a:t>Title: Robin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Photo By: Vivienne Cookmeyer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Composition Principle: Rule of Thirds 1</a:t>
            </a:r>
            <a:endParaRPr lang="en-US" dirty="0"/>
          </a:p>
        </p:txBody>
      </p:sp>
      <p:pic>
        <p:nvPicPr>
          <p:cNvPr id="5" name="Content Placeholder 4" descr="A picture containing outdoor, building, table, sitting&#10;&#10;Description automatically generated">
            <a:extLst>
              <a:ext uri="{FF2B5EF4-FFF2-40B4-BE49-F238E27FC236}">
                <a16:creationId xmlns:a16="http://schemas.microsoft.com/office/drawing/2014/main" id="{2135FE77-95B1-2A4E-B15E-A792B343C3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3371" y="670825"/>
            <a:ext cx="8643881" cy="5393081"/>
          </a:xfrm>
        </p:spPr>
      </p:pic>
    </p:spTree>
    <p:extLst>
      <p:ext uri="{BB962C8B-B14F-4D97-AF65-F5344CB8AC3E}">
        <p14:creationId xmlns:p14="http://schemas.microsoft.com/office/powerpoint/2010/main" val="915205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F7A49-CB3E-674D-A129-E7E9B4571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047B46-4F2F-4746-8B82-B30EAAAE0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3443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4E8A8E-D194-4D55-92A3-6B0799722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024" y="253548"/>
            <a:ext cx="5851795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pic>
        <p:nvPicPr>
          <p:cNvPr id="5" name="Content Placeholder 4" descr="A picture containing outdoor, grass, wooden, building&#10;&#10;Description automatically generated">
            <a:extLst>
              <a:ext uri="{FF2B5EF4-FFF2-40B4-BE49-F238E27FC236}">
                <a16:creationId xmlns:a16="http://schemas.microsoft.com/office/drawing/2014/main" id="{EAC741DD-23BD-4749-B3B8-E256051B71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154"/>
          <a:stretch/>
        </p:blipFill>
        <p:spPr>
          <a:xfrm>
            <a:off x="407432" y="419292"/>
            <a:ext cx="5522976" cy="605332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856770-9523-4FFB-925F-C9592C8EF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96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Title: Flower Adrift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Photo By: Vivienne Cookmeyer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Composition Principle: Rule of Thirds 2</a:t>
            </a:r>
          </a:p>
        </p:txBody>
      </p:sp>
    </p:spTree>
    <p:extLst>
      <p:ext uri="{BB962C8B-B14F-4D97-AF65-F5344CB8AC3E}">
        <p14:creationId xmlns:p14="http://schemas.microsoft.com/office/powerpoint/2010/main" val="8390620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252</Words>
  <Application>Microsoft Macintosh PowerPoint</Application>
  <PresentationFormat>Widescreen</PresentationFormat>
  <Paragraphs>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Century Gothic</vt:lpstr>
      <vt:lpstr>Garamond</vt:lpstr>
      <vt:lpstr>Savon</vt:lpstr>
      <vt:lpstr>Framing &amp; Composition Stills</vt:lpstr>
      <vt:lpstr>Title: Box Garden  Photo By: Vivienne Cookmeyer  Composition Principle: Framing with an Edge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Title: Robin  Photo By: Vivienne Cookmeyer  Composition Principle: Rule of Thirds 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Framing &amp; Composition Stills</dc:title>
  <dc:creator>Vivienne Cookmeyer</dc:creator>
  <cp:lastModifiedBy>Vivienne Cookmeyer</cp:lastModifiedBy>
  <cp:revision>1</cp:revision>
  <dcterms:created xsi:type="dcterms:W3CDTF">2020-04-15T02:01:35Z</dcterms:created>
  <dcterms:modified xsi:type="dcterms:W3CDTF">2020-04-15T02:03:26Z</dcterms:modified>
</cp:coreProperties>
</file>